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392" y="474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Межрайонная ИФНС России № 1 по Ярославской области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                     УВАЖАЕМЫЕ НАЛОГОПЛАТЕЛЬЩИКИ!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912768" cy="576064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Налоговая служба проводит Дни открытых дверей для налогоплательщиков – физических лиц!</a:t>
            </a:r>
            <a:endParaRPr lang="ru-R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пройдут </a:t>
            </a:r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09, 10 ноября 2018 года</a:t>
            </a:r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 всех территориальных налоговых инспекциях России.</a:t>
            </a: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Межрайонная ИФНС России № 1 по Ярославской области ждет своих посетителей по адресу: г. Переславль – Залесский, ул. 50 лет Комсомола, д. 16А</a:t>
            </a:r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 ноября 2018 года (пятница) с 09.00 до 18.00</a:t>
            </a:r>
            <a:endParaRPr lang="ru-R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ноября 2018 года (суббота) с 10.00 до </a:t>
            </a:r>
            <a:r>
              <a:rPr lang="ru-RU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15.00</a:t>
            </a:r>
          </a:p>
          <a:p>
            <a:pPr algn="just"/>
            <a:endParaRPr lang="ru-RU" sz="7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мероприятия все желающие смогут больше узнать о порядке исчисления и уплаты </a:t>
            </a:r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имущественных налогов (имущество, земля, транспорт) и</a:t>
            </a:r>
          </a:p>
          <a:p>
            <a:pPr algn="just"/>
            <a:r>
              <a:rPr lang="ru-RU" sz="7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пройти </a:t>
            </a:r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процедуру регистрации в интернет-сервисе ФНС России «Личный кабинет налогоплательщиков для физических лиц». </a:t>
            </a:r>
          </a:p>
          <a:p>
            <a:pPr algn="just"/>
            <a:endParaRPr lang="ru-RU" sz="7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ЖДЕМ ВАС!</a:t>
            </a:r>
            <a:endParaRPr lang="ru-R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59</TotalTime>
  <Words>21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                      УВАЖАЕМЫЕ НАЛОГОПЛАТЕЛЬЩИКИ!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Раду Екатерина Вячеславовна</cp:lastModifiedBy>
  <cp:revision>30</cp:revision>
  <cp:lastPrinted>2018-11-01T15:49:00Z</cp:lastPrinted>
  <dcterms:created xsi:type="dcterms:W3CDTF">2017-06-21T11:15:40Z</dcterms:created>
  <dcterms:modified xsi:type="dcterms:W3CDTF">2018-11-01T15:49:46Z</dcterms:modified>
</cp:coreProperties>
</file>